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</p:sldMasterIdLst>
  <p:notesMasterIdLst>
    <p:notesMasterId r:id="rId38"/>
  </p:notesMasterIdLst>
  <p:sldIdLst>
    <p:sldId id="257" r:id="rId7"/>
    <p:sldId id="258" r:id="rId8"/>
    <p:sldId id="259" r:id="rId9"/>
    <p:sldId id="260" r:id="rId10"/>
    <p:sldId id="261" r:id="rId11"/>
    <p:sldId id="262" r:id="rId12"/>
    <p:sldId id="263" r:id="rId13"/>
    <p:sldId id="316" r:id="rId14"/>
    <p:sldId id="264" r:id="rId15"/>
    <p:sldId id="317" r:id="rId16"/>
    <p:sldId id="266" r:id="rId17"/>
    <p:sldId id="267" r:id="rId18"/>
    <p:sldId id="268" r:id="rId19"/>
    <p:sldId id="269" r:id="rId20"/>
    <p:sldId id="312" r:id="rId21"/>
    <p:sldId id="271" r:id="rId22"/>
    <p:sldId id="272" r:id="rId23"/>
    <p:sldId id="313" r:id="rId24"/>
    <p:sldId id="308" r:id="rId25"/>
    <p:sldId id="273" r:id="rId26"/>
    <p:sldId id="274" r:id="rId27"/>
    <p:sldId id="309" r:id="rId28"/>
    <p:sldId id="315" r:id="rId29"/>
    <p:sldId id="314" r:id="rId30"/>
    <p:sldId id="286" r:id="rId31"/>
    <p:sldId id="280" r:id="rId32"/>
    <p:sldId id="310" r:id="rId33"/>
    <p:sldId id="279" r:id="rId34"/>
    <p:sldId id="307" r:id="rId35"/>
    <p:sldId id="281" r:id="rId36"/>
    <p:sldId id="282" r:id="rId37"/>
  </p:sldIdLst>
  <p:sldSz cx="7556500" cy="10693400"/>
  <p:notesSz cx="7556500" cy="10693400"/>
  <p:embeddedFontLst>
    <p:embeddedFont>
      <p:font typeface="宋体" panose="02010600030101010101" pitchFamily="2" charset="-122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SzPct val="100000"/>
      <a:buFont typeface="Calibri" panose="020F0502020204030204"/>
      <a:buNone/>
      <a:defRPr b="0" i="0" u="none" kern="1200" baseline="0">
        <a:solidFill>
          <a:schemeClr val="tx1"/>
        </a:solidFill>
        <a:latin typeface="Calibri" panose="020F0502020204030204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SzPct val="100000"/>
      <a:buFont typeface="Calibri" panose="020F0502020204030204"/>
      <a:buNone/>
      <a:defRPr b="0" i="0" u="none" kern="1200" baseline="0">
        <a:solidFill>
          <a:schemeClr val="tx1"/>
        </a:solidFill>
        <a:latin typeface="Calibri" panose="020F0502020204030204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SzPct val="100000"/>
      <a:buFont typeface="Calibri" panose="020F0502020204030204"/>
      <a:buNone/>
      <a:defRPr b="0" i="0" u="none" kern="1200" baseline="0">
        <a:solidFill>
          <a:schemeClr val="tx1"/>
        </a:solidFill>
        <a:latin typeface="Calibri" panose="020F0502020204030204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SzPct val="100000"/>
      <a:buFont typeface="Calibri" panose="020F0502020204030204"/>
      <a:buNone/>
      <a:defRPr b="0" i="0" u="none" kern="1200" baseline="0">
        <a:solidFill>
          <a:schemeClr val="tx1"/>
        </a:solidFill>
        <a:latin typeface="Calibri" panose="020F0502020204030204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SzPct val="100000"/>
      <a:buFont typeface="Calibri" panose="020F0502020204030204"/>
      <a:buNone/>
      <a:defRPr b="0" i="0" u="none" kern="1200" baseline="0">
        <a:solidFill>
          <a:schemeClr val="tx1"/>
        </a:solidFill>
        <a:latin typeface="Calibri" panose="020F0502020204030204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SzPct val="100000"/>
      <a:buFont typeface="Calibri" panose="020F0502020204030204"/>
      <a:buNone/>
      <a:defRPr b="0" i="0" u="none" kern="1200" baseline="0">
        <a:solidFill>
          <a:schemeClr val="tx1"/>
        </a:solidFill>
        <a:latin typeface="Calibri" panose="020F0502020204030204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SzPct val="100000"/>
      <a:buFont typeface="Calibri" panose="020F0502020204030204"/>
      <a:buNone/>
      <a:defRPr b="0" i="0" u="none" kern="1200" baseline="0">
        <a:solidFill>
          <a:schemeClr val="tx1"/>
        </a:solidFill>
        <a:latin typeface="Calibri" panose="020F0502020204030204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SzPct val="100000"/>
      <a:buFont typeface="Calibri" panose="020F0502020204030204"/>
      <a:buNone/>
      <a:defRPr b="0" i="0" u="none" kern="1200" baseline="0">
        <a:solidFill>
          <a:schemeClr val="tx1"/>
        </a:solidFill>
        <a:latin typeface="Calibri" panose="020F0502020204030204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SzPct val="100000"/>
      <a:buFont typeface="Calibri" panose="020F0502020204030204"/>
      <a:buNone/>
      <a:defRPr b="0" i="0" u="none" kern="1200" baseline="0">
        <a:solidFill>
          <a:schemeClr val="tx1"/>
        </a:solidFill>
        <a:latin typeface="Calibri" panose="020F0502020204030204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43" d="100"/>
          <a:sy n="43" d="100"/>
        </p:scale>
        <p:origin x="229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4.fntdata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font" Target="fonts/font2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5.fntdata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4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5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6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7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612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Notes Placeholder 1048589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143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7" name="Notes Placeholder 1048676"/>
          <p:cNvSpPr>
            <a:spLocks noGrp="1"/>
          </p:cNvSpPr>
          <p:nvPr>
            <p:ph type="body"/>
          </p:nvPr>
        </p:nvSpPr>
        <p:spPr/>
      </p:sp>
    </p:spTree>
    <p:extLst>
      <p:ext uri="{BB962C8B-B14F-4D97-AF65-F5344CB8AC3E}">
        <p14:creationId xmlns:p14="http://schemas.microsoft.com/office/powerpoint/2010/main" val="3947476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Header 1"/>
          <p:cNvSpPr>
            <a:spLocks noGrp="1"/>
          </p:cNvSpPr>
          <p:nvPr>
            <p:ph type="title" hasCustomPrompt="1"/>
          </p:nvPr>
        </p:nvSpPr>
        <p:spPr>
          <a:xfrm>
            <a:off x="377666" y="427735"/>
            <a:ext cx="6797992" cy="266700"/>
          </a:xfrm>
        </p:spPr>
        <p:txBody>
          <a:bodyPr/>
          <a:lstStyle/>
          <a:p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Title</a:t>
            </a:r>
          </a:p>
        </p:txBody>
      </p:sp>
      <p:sp>
        <p:nvSpPr>
          <p:cNvPr id="1048582" name="Text 2"/>
          <p:cNvSpPr>
            <a:spLocks noGrp="1"/>
          </p:cNvSpPr>
          <p:nvPr>
            <p:ph type="body" idx="1" hasCustomPrompt="1"/>
          </p:nvPr>
        </p:nvSpPr>
        <p:spPr>
          <a:xfrm>
            <a:off x="377666" y="2459482"/>
            <a:ext cx="6797992" cy="1333501"/>
          </a:xfrm>
        </p:spPr>
        <p:txBody>
          <a:bodyPr/>
          <a:lstStyle/>
          <a:p>
            <a:pPr lvl="0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Text</a:t>
            </a:r>
          </a:p>
          <a:p>
            <a:pPr lvl="1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Third level</a:t>
            </a:r>
          </a:p>
          <a:p>
            <a:pPr lvl="3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Fourth level</a:t>
            </a:r>
          </a:p>
          <a:p>
            <a:pPr lvl="4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Fifth level</a:t>
            </a:r>
          </a:p>
        </p:txBody>
      </p:sp>
      <p:sp>
        <p:nvSpPr>
          <p:cNvPr id="104858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/>
          </a:p>
        </p:txBody>
      </p:sp>
      <p:sp>
        <p:nvSpPr>
          <p:cNvPr id="1048584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en-US"/>
              <a:t>1/15/2024</a:t>
            </a:fld>
            <a:endParaRPr 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Header 1"/>
          <p:cNvSpPr>
            <a:spLocks noGrp="1"/>
          </p:cNvSpPr>
          <p:nvPr>
            <p:ph type="title" hasCustomPrompt="1"/>
          </p:nvPr>
        </p:nvSpPr>
        <p:spPr>
          <a:xfrm>
            <a:off x="377666" y="427735"/>
            <a:ext cx="6797992" cy="266700"/>
          </a:xfrm>
        </p:spPr>
        <p:txBody>
          <a:bodyPr/>
          <a:lstStyle/>
          <a:p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Title</a:t>
            </a:r>
          </a:p>
        </p:txBody>
      </p:sp>
      <p:sp>
        <p:nvSpPr>
          <p:cNvPr id="1048638" name="Text 2"/>
          <p:cNvSpPr>
            <a:spLocks noGrp="1"/>
          </p:cNvSpPr>
          <p:nvPr>
            <p:ph type="body" idx="1" hasCustomPrompt="1"/>
          </p:nvPr>
        </p:nvSpPr>
        <p:spPr>
          <a:xfrm>
            <a:off x="377666" y="2459482"/>
            <a:ext cx="6797992" cy="1333501"/>
          </a:xfrm>
        </p:spPr>
        <p:txBody>
          <a:bodyPr/>
          <a:lstStyle/>
          <a:p>
            <a:pPr lvl="0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Text</a:t>
            </a:r>
          </a:p>
          <a:p>
            <a:pPr lvl="1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Third level</a:t>
            </a:r>
          </a:p>
          <a:p>
            <a:pPr lvl="3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Fourth level</a:t>
            </a:r>
          </a:p>
          <a:p>
            <a:pPr lvl="4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Fifth level</a:t>
            </a:r>
          </a:p>
        </p:txBody>
      </p:sp>
      <p:sp>
        <p:nvSpPr>
          <p:cNvPr id="104863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/>
          </a:p>
        </p:txBody>
      </p:sp>
      <p:sp>
        <p:nvSpPr>
          <p:cNvPr id="1048640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en-US"/>
              <a:t>1/15/2024</a:t>
            </a:fld>
            <a:endParaRPr lang="en-US"/>
          </a:p>
        </p:txBody>
      </p:sp>
      <p:sp>
        <p:nvSpPr>
          <p:cNvPr id="10486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Header 1"/>
          <p:cNvSpPr>
            <a:spLocks noGrp="1"/>
          </p:cNvSpPr>
          <p:nvPr>
            <p:ph type="title" hasCustomPrompt="1"/>
          </p:nvPr>
        </p:nvSpPr>
        <p:spPr>
          <a:xfrm>
            <a:off x="377666" y="427735"/>
            <a:ext cx="6797992" cy="266700"/>
          </a:xfrm>
        </p:spPr>
        <p:txBody>
          <a:bodyPr/>
          <a:lstStyle/>
          <a:p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Title</a:t>
            </a:r>
          </a:p>
        </p:txBody>
      </p:sp>
      <p:sp>
        <p:nvSpPr>
          <p:cNvPr id="1048607" name="Text 2"/>
          <p:cNvSpPr>
            <a:spLocks noGrp="1"/>
          </p:cNvSpPr>
          <p:nvPr>
            <p:ph type="body" idx="1" hasCustomPrompt="1"/>
          </p:nvPr>
        </p:nvSpPr>
        <p:spPr>
          <a:xfrm>
            <a:off x="377666" y="2459482"/>
            <a:ext cx="6797992" cy="1333501"/>
          </a:xfrm>
        </p:spPr>
        <p:txBody>
          <a:bodyPr/>
          <a:lstStyle/>
          <a:p>
            <a:pPr lvl="0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Text</a:t>
            </a:r>
          </a:p>
          <a:p>
            <a:pPr lvl="1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Third level</a:t>
            </a:r>
          </a:p>
          <a:p>
            <a:pPr lvl="3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Fourth level</a:t>
            </a:r>
          </a:p>
          <a:p>
            <a:pPr lvl="4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Fifth level</a:t>
            </a:r>
          </a:p>
        </p:txBody>
      </p:sp>
      <p:sp>
        <p:nvSpPr>
          <p:cNvPr id="104860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/>
          </a:p>
        </p:txBody>
      </p:sp>
      <p:sp>
        <p:nvSpPr>
          <p:cNvPr id="1048609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en-US"/>
              <a:t>1/15/2024</a:t>
            </a:fld>
            <a:endParaRPr lang="en-US"/>
          </a:p>
        </p:txBody>
      </p:sp>
      <p:sp>
        <p:nvSpPr>
          <p:cNvPr id="10486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Header 1"/>
          <p:cNvSpPr>
            <a:spLocks noGrp="1"/>
          </p:cNvSpPr>
          <p:nvPr>
            <p:ph type="title" hasCustomPrompt="1"/>
          </p:nvPr>
        </p:nvSpPr>
        <p:spPr>
          <a:xfrm>
            <a:off x="377666" y="427735"/>
            <a:ext cx="6797992" cy="266700"/>
          </a:xfrm>
        </p:spPr>
        <p:txBody>
          <a:bodyPr/>
          <a:lstStyle/>
          <a:p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Title</a:t>
            </a:r>
          </a:p>
        </p:txBody>
      </p:sp>
      <p:sp>
        <p:nvSpPr>
          <p:cNvPr id="1048597" name="Text 2"/>
          <p:cNvSpPr>
            <a:spLocks noGrp="1"/>
          </p:cNvSpPr>
          <p:nvPr>
            <p:ph type="body" idx="1" hasCustomPrompt="1"/>
          </p:nvPr>
        </p:nvSpPr>
        <p:spPr>
          <a:xfrm>
            <a:off x="377666" y="2459482"/>
            <a:ext cx="6797992" cy="1333501"/>
          </a:xfrm>
        </p:spPr>
        <p:txBody>
          <a:bodyPr/>
          <a:lstStyle/>
          <a:p>
            <a:pPr lvl="0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Text</a:t>
            </a:r>
          </a:p>
          <a:p>
            <a:pPr lvl="1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Third level</a:t>
            </a:r>
          </a:p>
          <a:p>
            <a:pPr lvl="3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Fourth level</a:t>
            </a:r>
          </a:p>
          <a:p>
            <a:pPr lvl="4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Fifth level</a:t>
            </a:r>
          </a:p>
        </p:txBody>
      </p:sp>
      <p:sp>
        <p:nvSpPr>
          <p:cNvPr id="104859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/>
          </a:p>
        </p:txBody>
      </p:sp>
      <p:sp>
        <p:nvSpPr>
          <p:cNvPr id="1048599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en-US"/>
              <a:t>1/15/2024</a:t>
            </a:fld>
            <a:endParaRPr lang="en-US"/>
          </a:p>
        </p:txBody>
      </p:sp>
      <p:sp>
        <p:nvSpPr>
          <p:cNvPr id="104860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Header 1"/>
          <p:cNvSpPr>
            <a:spLocks noGrp="1"/>
          </p:cNvSpPr>
          <p:nvPr>
            <p:ph type="title" hasCustomPrompt="1"/>
          </p:nvPr>
        </p:nvSpPr>
        <p:spPr>
          <a:xfrm>
            <a:off x="377666" y="427735"/>
            <a:ext cx="6797992" cy="266700"/>
          </a:xfrm>
        </p:spPr>
        <p:txBody>
          <a:bodyPr/>
          <a:lstStyle/>
          <a:p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Title</a:t>
            </a:r>
          </a:p>
        </p:txBody>
      </p:sp>
      <p:sp>
        <p:nvSpPr>
          <p:cNvPr id="1048617" name="Text 2"/>
          <p:cNvSpPr>
            <a:spLocks noGrp="1"/>
          </p:cNvSpPr>
          <p:nvPr>
            <p:ph type="body" idx="1" hasCustomPrompt="1"/>
          </p:nvPr>
        </p:nvSpPr>
        <p:spPr>
          <a:xfrm>
            <a:off x="377666" y="2459482"/>
            <a:ext cx="6797992" cy="1333501"/>
          </a:xfrm>
        </p:spPr>
        <p:txBody>
          <a:bodyPr/>
          <a:lstStyle/>
          <a:p>
            <a:pPr lvl="0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Text</a:t>
            </a:r>
          </a:p>
          <a:p>
            <a:pPr lvl="1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Third level</a:t>
            </a:r>
          </a:p>
          <a:p>
            <a:pPr lvl="3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Fourth level</a:t>
            </a:r>
          </a:p>
          <a:p>
            <a:pPr lvl="4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Fifth level</a:t>
            </a:r>
          </a:p>
        </p:txBody>
      </p:sp>
      <p:sp>
        <p:nvSpPr>
          <p:cNvPr id="104861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/>
          </a:p>
        </p:txBody>
      </p:sp>
      <p:sp>
        <p:nvSpPr>
          <p:cNvPr id="1048619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en-US"/>
              <a:t>1/15/2024</a:t>
            </a:fld>
            <a:endParaRPr lang="en-US"/>
          </a:p>
        </p:txBody>
      </p:sp>
      <p:sp>
        <p:nvSpPr>
          <p:cNvPr id="10486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Header 1"/>
          <p:cNvSpPr>
            <a:spLocks noGrp="1"/>
          </p:cNvSpPr>
          <p:nvPr>
            <p:ph type="title" hasCustomPrompt="1"/>
          </p:nvPr>
        </p:nvSpPr>
        <p:spPr>
          <a:xfrm>
            <a:off x="377666" y="427735"/>
            <a:ext cx="6797992" cy="266700"/>
          </a:xfrm>
        </p:spPr>
        <p:txBody>
          <a:bodyPr/>
          <a:lstStyle/>
          <a:p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Title</a:t>
            </a:r>
          </a:p>
        </p:txBody>
      </p:sp>
      <p:sp>
        <p:nvSpPr>
          <p:cNvPr id="1048628" name="Text 2"/>
          <p:cNvSpPr>
            <a:spLocks noGrp="1"/>
          </p:cNvSpPr>
          <p:nvPr>
            <p:ph type="body" idx="1" hasCustomPrompt="1"/>
          </p:nvPr>
        </p:nvSpPr>
        <p:spPr>
          <a:xfrm>
            <a:off x="377666" y="2459482"/>
            <a:ext cx="6797992" cy="1333501"/>
          </a:xfrm>
        </p:spPr>
        <p:txBody>
          <a:bodyPr/>
          <a:lstStyle/>
          <a:p>
            <a:pPr lvl="0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Text</a:t>
            </a:r>
          </a:p>
          <a:p>
            <a:pPr lvl="1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Third level</a:t>
            </a:r>
          </a:p>
          <a:p>
            <a:pPr lvl="3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Fourth level</a:t>
            </a:r>
          </a:p>
          <a:p>
            <a:pPr lvl="4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Fifth level</a:t>
            </a:r>
          </a:p>
        </p:txBody>
      </p:sp>
      <p:sp>
        <p:nvSpPr>
          <p:cNvPr id="104862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/>
          </a:p>
        </p:txBody>
      </p:sp>
      <p:sp>
        <p:nvSpPr>
          <p:cNvPr id="1048630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en-US"/>
              <a:t>1/15/2024</a:t>
            </a:fld>
            <a:endParaRPr lang="en-US"/>
          </a:p>
        </p:txBody>
      </p:sp>
      <p:sp>
        <p:nvSpPr>
          <p:cNvPr id="104863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Holder 2"/>
          <p:cNvSpPr>
            <a:spLocks noGrp="1"/>
          </p:cNvSpPr>
          <p:nvPr>
            <p:ph type="title"/>
          </p:nvPr>
        </p:nvSpPr>
        <p:spPr>
          <a:xfrm>
            <a:off x="377825" y="427038"/>
            <a:ext cx="6797675" cy="17113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/>
            <a:endParaRPr/>
          </a:p>
        </p:txBody>
      </p:sp>
      <p:sp>
        <p:nvSpPr>
          <p:cNvPr id="1048577" name="Holder 3"/>
          <p:cNvSpPr>
            <a:spLocks noGrp="1"/>
          </p:cNvSpPr>
          <p:nvPr>
            <p:ph type="body" idx="1"/>
          </p:nvPr>
        </p:nvSpPr>
        <p:spPr>
          <a:xfrm>
            <a:off x="377825" y="2459038"/>
            <a:ext cx="6797675" cy="70580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/>
            <a:endParaRPr/>
          </a:p>
        </p:txBody>
      </p:sp>
      <p:sp>
        <p:nvSpPr>
          <p:cNvPr id="1048578" name="Holder 4"/>
          <p:cNvSpPr>
            <a:spLocks noGrp="1"/>
          </p:cNvSpPr>
          <p:nvPr>
            <p:ph type="ftr" sz="quarter" idx="3"/>
          </p:nvPr>
        </p:nvSpPr>
        <p:spPr>
          <a:xfrm>
            <a:off x="2568575" y="9944100"/>
            <a:ext cx="2417763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/>
            <a:endParaRPr/>
          </a:p>
        </p:txBody>
      </p:sp>
      <p:sp>
        <p:nvSpPr>
          <p:cNvPr id="1048579" name="Holder 5"/>
          <p:cNvSpPr>
            <a:spLocks noGrp="1"/>
          </p:cNvSpPr>
          <p:nvPr>
            <p:ph type="dt" sz="half" idx="2"/>
          </p:nvPr>
        </p:nvSpPr>
        <p:spPr>
          <a:xfrm>
            <a:off x="377825" y="9944100"/>
            <a:ext cx="1736725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/>
            <a:fld id="{BB962C8B-B14F-4D97-AF65-F5344CB8AC3E}" type="datetime1">
              <a:rPr lang="en-US"/>
              <a:t>1/15/2024</a:t>
            </a:fld>
            <a:endParaRPr lang="en-US"/>
          </a:p>
        </p:txBody>
      </p:sp>
      <p:sp>
        <p:nvSpPr>
          <p:cNvPr id="1048580" name="Holder 6"/>
          <p:cNvSpPr>
            <a:spLocks noGrp="1"/>
          </p:cNvSpPr>
          <p:nvPr>
            <p:ph type="sldNum" sz="quarter" idx="4"/>
          </p:nvPr>
        </p:nvSpPr>
        <p:spPr>
          <a:xfrm>
            <a:off x="5438775" y="9944100"/>
            <a:ext cx="1736725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algn="r"/>
          </a:lstStyle>
          <a:p>
            <a:pPr lvl="0"/>
            <a:fld id="{9A0DB2DC-4C9A-4742-B13C-FB6460FD3503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hf sldNum="0" hdr="0" ftr="0" dt="0"/>
  <p:txStyles>
    <p:titleStyle>
      <a:lvl1pPr lvl="0">
        <a:defRPr kern="1200"/>
      </a:lvl1pPr>
    </p:titleStyle>
    <p:bodyStyle>
      <a:lvl1pPr marL="0" lvl="0" indent="0">
        <a:defRPr sz="3200" kern="1200">
          <a:latin typeface="Calibri" panose="020F0502020204030204"/>
          <a:ea typeface="Arial" panose="020B0604020202020204"/>
        </a:defRPr>
      </a:lvl1pPr>
      <a:lvl2pPr marL="457200" lvl="1" indent="0">
        <a:defRPr sz="3200" kern="1200">
          <a:latin typeface="Calibri" panose="020F0502020204030204"/>
          <a:ea typeface="Arial" panose="020B0604020202020204"/>
        </a:defRPr>
      </a:lvl2pPr>
      <a:lvl3pPr marL="914400" lvl="2" indent="0">
        <a:defRPr sz="3200" kern="1200">
          <a:latin typeface="Calibri" panose="020F0502020204030204"/>
          <a:ea typeface="Arial" panose="020B0604020202020204"/>
        </a:defRPr>
      </a:lvl3pPr>
      <a:lvl4pPr marL="1371600" lvl="3" indent="0">
        <a:defRPr sz="3200" kern="1200">
          <a:latin typeface="Calibri" panose="020F0502020204030204"/>
          <a:ea typeface="Arial" panose="020B0604020202020204"/>
        </a:defRPr>
      </a:lvl4pPr>
      <a:lvl5pPr marL="1828800" lvl="4" indent="0">
        <a:defRPr sz="3200" kern="1200">
          <a:latin typeface="Calibri" panose="020F0502020204030204"/>
          <a:ea typeface="Arial" panose="020B0604020202020204"/>
        </a:defRPr>
      </a:lvl5pPr>
      <a:lvl6pPr marL="2514600" lvl="5" indent="-228600">
        <a:defRPr sz="3200" kern="1200">
          <a:latin typeface="Calibri" panose="020F0502020204030204"/>
          <a:ea typeface="Arial" panose="020B0604020202020204"/>
        </a:defRPr>
      </a:lvl6pPr>
      <a:lvl7pPr marL="2971800" lvl="6" indent="-228600">
        <a:defRPr sz="3200" kern="1200">
          <a:latin typeface="Calibri" panose="020F0502020204030204"/>
          <a:ea typeface="Arial" panose="020B0604020202020204"/>
        </a:defRPr>
      </a:lvl7pPr>
      <a:lvl8pPr marL="3429000" lvl="7" indent="-228600">
        <a:defRPr sz="3200" kern="1200">
          <a:latin typeface="Calibri" panose="020F0502020204030204"/>
          <a:ea typeface="Arial" panose="020B0604020202020204"/>
        </a:defRPr>
      </a:lvl8pPr>
      <a:lvl9pPr marL="3886200" lvl="8" indent="-228600">
        <a:defRPr sz="3200" kern="1200">
          <a:latin typeface="Calibri" panose="020F0502020204030204"/>
          <a:ea typeface="Arial" panose="020B0604020202020204"/>
        </a:defRPr>
      </a:lvl9pPr>
    </p:bodyStyle>
    <p:otherStyle>
      <a:lvl1pPr marL="0" lvl="0" indent="0">
        <a:defRPr kern="1200">
          <a:latin typeface="Calibri" panose="020F0502020204030204"/>
          <a:ea typeface="Arial" panose="020B0604020202020204"/>
        </a:defRPr>
      </a:lvl1pPr>
      <a:lvl2pPr marL="457200" lvl="1" indent="0">
        <a:defRPr kern="1200">
          <a:latin typeface="Calibri" panose="020F0502020204030204"/>
          <a:ea typeface="Arial" panose="020B0604020202020204"/>
        </a:defRPr>
      </a:lvl2pPr>
      <a:lvl3pPr marL="914400" lvl="2" indent="0">
        <a:defRPr kern="1200">
          <a:latin typeface="Calibri" panose="020F0502020204030204"/>
          <a:ea typeface="Arial" panose="020B0604020202020204"/>
        </a:defRPr>
      </a:lvl3pPr>
      <a:lvl4pPr marL="1371600" lvl="3" indent="0">
        <a:defRPr kern="1200">
          <a:latin typeface="Calibri" panose="020F0502020204030204"/>
          <a:ea typeface="Arial" panose="020B0604020202020204"/>
        </a:defRPr>
      </a:lvl4pPr>
      <a:lvl5pPr marL="1828800" lvl="4" indent="0">
        <a:defRPr kern="1200">
          <a:latin typeface="Calibri" panose="020F0502020204030204"/>
          <a:ea typeface="Arial" panose="020B0604020202020204"/>
        </a:defRPr>
      </a:lvl5pPr>
      <a:lvl6pPr marL="2286000" lvl="5" indent="0">
        <a:defRPr kern="1200">
          <a:latin typeface="Calibri" panose="020F0502020204030204"/>
          <a:ea typeface="Arial" panose="020B0604020202020204"/>
        </a:defRPr>
      </a:lvl6pPr>
      <a:lvl7pPr marL="2743200" lvl="6" indent="0">
        <a:defRPr kern="1200">
          <a:latin typeface="Calibri" panose="020F0502020204030204"/>
          <a:ea typeface="Arial" panose="020B0604020202020204"/>
        </a:defRPr>
      </a:lvl7pPr>
      <a:lvl8pPr marL="3200400" lvl="7" indent="0">
        <a:defRPr kern="1200">
          <a:latin typeface="Calibri" panose="020F0502020204030204"/>
          <a:ea typeface="Arial" panose="020B0604020202020204"/>
        </a:defRPr>
      </a:lvl8pPr>
      <a:lvl9pPr marL="3657600" lvl="8" indent="0">
        <a:defRPr kern="1200">
          <a:latin typeface="Calibri" panose="020F0502020204030204"/>
          <a:ea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Holder 2"/>
          <p:cNvSpPr>
            <a:spLocks noGrp="1"/>
          </p:cNvSpPr>
          <p:nvPr>
            <p:ph type="title"/>
          </p:nvPr>
        </p:nvSpPr>
        <p:spPr>
          <a:xfrm>
            <a:off x="377825" y="427038"/>
            <a:ext cx="6797675" cy="17113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/>
            <a:endParaRPr/>
          </a:p>
        </p:txBody>
      </p:sp>
      <p:sp>
        <p:nvSpPr>
          <p:cNvPr id="1048633" name="Holder 3"/>
          <p:cNvSpPr>
            <a:spLocks noGrp="1"/>
          </p:cNvSpPr>
          <p:nvPr>
            <p:ph type="body" idx="1"/>
          </p:nvPr>
        </p:nvSpPr>
        <p:spPr>
          <a:xfrm>
            <a:off x="377825" y="2459038"/>
            <a:ext cx="6797675" cy="70580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/>
            <a:endParaRPr/>
          </a:p>
        </p:txBody>
      </p:sp>
      <p:sp>
        <p:nvSpPr>
          <p:cNvPr id="1048634" name="Holder 4"/>
          <p:cNvSpPr>
            <a:spLocks noGrp="1"/>
          </p:cNvSpPr>
          <p:nvPr>
            <p:ph type="ftr" sz="quarter" idx="3"/>
          </p:nvPr>
        </p:nvSpPr>
        <p:spPr>
          <a:xfrm>
            <a:off x="2568575" y="9944100"/>
            <a:ext cx="2417763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/>
            <a:endParaRPr/>
          </a:p>
        </p:txBody>
      </p:sp>
      <p:sp>
        <p:nvSpPr>
          <p:cNvPr id="1048635" name="Holder 5"/>
          <p:cNvSpPr>
            <a:spLocks noGrp="1"/>
          </p:cNvSpPr>
          <p:nvPr>
            <p:ph type="dt" sz="half" idx="2"/>
          </p:nvPr>
        </p:nvSpPr>
        <p:spPr>
          <a:xfrm>
            <a:off x="377825" y="9944100"/>
            <a:ext cx="1736725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/>
            <a:fld id="{BB962C8B-B14F-4D97-AF65-F5344CB8AC3E}" type="datetime1">
              <a:rPr lang="en-US"/>
              <a:t>1/15/2024</a:t>
            </a:fld>
            <a:endParaRPr lang="en-US"/>
          </a:p>
        </p:txBody>
      </p:sp>
      <p:sp>
        <p:nvSpPr>
          <p:cNvPr id="1048636" name="Holder 6"/>
          <p:cNvSpPr>
            <a:spLocks noGrp="1"/>
          </p:cNvSpPr>
          <p:nvPr>
            <p:ph type="sldNum" sz="quarter" idx="4"/>
          </p:nvPr>
        </p:nvSpPr>
        <p:spPr>
          <a:xfrm>
            <a:off x="5438775" y="9944100"/>
            <a:ext cx="1736725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algn="r"/>
          </a:lstStyle>
          <a:p>
            <a:pPr lvl="0"/>
            <a:fld id="{9A0DB2DC-4C9A-4742-B13C-FB6460FD3503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lvl1pPr lvl="0">
        <a:defRPr kern="1200"/>
      </a:lvl1pPr>
    </p:titleStyle>
    <p:bodyStyle>
      <a:lvl1pPr marL="0" lvl="0" indent="0">
        <a:defRPr sz="3200" kern="1200">
          <a:latin typeface="Calibri" panose="020F0502020204030204"/>
          <a:ea typeface="Arial" panose="020B0604020202020204"/>
        </a:defRPr>
      </a:lvl1pPr>
      <a:lvl2pPr marL="457200" lvl="1" indent="0">
        <a:defRPr sz="3200" kern="1200">
          <a:latin typeface="Calibri" panose="020F0502020204030204"/>
          <a:ea typeface="Arial" panose="020B0604020202020204"/>
        </a:defRPr>
      </a:lvl2pPr>
      <a:lvl3pPr marL="914400" lvl="2" indent="0">
        <a:defRPr sz="3200" kern="1200">
          <a:latin typeface="Calibri" panose="020F0502020204030204"/>
          <a:ea typeface="Arial" panose="020B0604020202020204"/>
        </a:defRPr>
      </a:lvl3pPr>
      <a:lvl4pPr marL="1371600" lvl="3" indent="0">
        <a:defRPr sz="3200" kern="1200">
          <a:latin typeface="Calibri" panose="020F0502020204030204"/>
          <a:ea typeface="Arial" panose="020B0604020202020204"/>
        </a:defRPr>
      </a:lvl4pPr>
      <a:lvl5pPr marL="1828800" lvl="4" indent="0">
        <a:defRPr sz="3200" kern="1200">
          <a:latin typeface="Calibri" panose="020F0502020204030204"/>
          <a:ea typeface="Arial" panose="020B0604020202020204"/>
        </a:defRPr>
      </a:lvl5pPr>
      <a:lvl6pPr marL="2514600" lvl="5" indent="-228600">
        <a:defRPr sz="3200" kern="1200">
          <a:latin typeface="Calibri" panose="020F0502020204030204"/>
          <a:ea typeface="Arial" panose="020B0604020202020204"/>
        </a:defRPr>
      </a:lvl6pPr>
      <a:lvl7pPr marL="2971800" lvl="6" indent="-228600">
        <a:defRPr sz="3200" kern="1200">
          <a:latin typeface="Calibri" panose="020F0502020204030204"/>
          <a:ea typeface="Arial" panose="020B0604020202020204"/>
        </a:defRPr>
      </a:lvl7pPr>
      <a:lvl8pPr marL="3429000" lvl="7" indent="-228600">
        <a:defRPr sz="3200" kern="1200">
          <a:latin typeface="Calibri" panose="020F0502020204030204"/>
          <a:ea typeface="Arial" panose="020B0604020202020204"/>
        </a:defRPr>
      </a:lvl8pPr>
      <a:lvl9pPr marL="3886200" lvl="8" indent="-228600">
        <a:defRPr sz="3200" kern="1200">
          <a:latin typeface="Calibri" panose="020F0502020204030204"/>
          <a:ea typeface="Arial" panose="020B0604020202020204"/>
        </a:defRPr>
      </a:lvl9pPr>
    </p:bodyStyle>
    <p:otherStyle>
      <a:lvl1pPr marL="0" lvl="0" indent="0">
        <a:defRPr kern="1200">
          <a:latin typeface="Calibri" panose="020F0502020204030204"/>
          <a:ea typeface="Arial" panose="020B0604020202020204"/>
        </a:defRPr>
      </a:lvl1pPr>
      <a:lvl2pPr marL="457200" lvl="1" indent="0">
        <a:defRPr kern="1200">
          <a:latin typeface="Calibri" panose="020F0502020204030204"/>
          <a:ea typeface="Arial" panose="020B0604020202020204"/>
        </a:defRPr>
      </a:lvl2pPr>
      <a:lvl3pPr marL="914400" lvl="2" indent="0">
        <a:defRPr kern="1200">
          <a:latin typeface="Calibri" panose="020F0502020204030204"/>
          <a:ea typeface="Arial" panose="020B0604020202020204"/>
        </a:defRPr>
      </a:lvl3pPr>
      <a:lvl4pPr marL="1371600" lvl="3" indent="0">
        <a:defRPr kern="1200">
          <a:latin typeface="Calibri" panose="020F0502020204030204"/>
          <a:ea typeface="Arial" panose="020B0604020202020204"/>
        </a:defRPr>
      </a:lvl4pPr>
      <a:lvl5pPr marL="1828800" lvl="4" indent="0">
        <a:defRPr kern="1200">
          <a:latin typeface="Calibri" panose="020F0502020204030204"/>
          <a:ea typeface="Arial" panose="020B0604020202020204"/>
        </a:defRPr>
      </a:lvl5pPr>
      <a:lvl6pPr marL="2286000" lvl="5" indent="0">
        <a:defRPr kern="1200">
          <a:latin typeface="Calibri" panose="020F0502020204030204"/>
          <a:ea typeface="Arial" panose="020B0604020202020204"/>
        </a:defRPr>
      </a:lvl6pPr>
      <a:lvl7pPr marL="2743200" lvl="6" indent="0">
        <a:defRPr kern="1200">
          <a:latin typeface="Calibri" panose="020F0502020204030204"/>
          <a:ea typeface="Arial" panose="020B0604020202020204"/>
        </a:defRPr>
      </a:lvl7pPr>
      <a:lvl8pPr marL="3200400" lvl="7" indent="0">
        <a:defRPr kern="1200">
          <a:latin typeface="Calibri" panose="020F0502020204030204"/>
          <a:ea typeface="Arial" panose="020B0604020202020204"/>
        </a:defRPr>
      </a:lvl8pPr>
      <a:lvl9pPr marL="3657600" lvl="8" indent="0">
        <a:defRPr kern="1200">
          <a:latin typeface="Calibri" panose="020F0502020204030204"/>
          <a:ea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Holder 2"/>
          <p:cNvSpPr>
            <a:spLocks noGrp="1"/>
          </p:cNvSpPr>
          <p:nvPr>
            <p:ph type="title"/>
          </p:nvPr>
        </p:nvSpPr>
        <p:spPr>
          <a:xfrm>
            <a:off x="377825" y="427038"/>
            <a:ext cx="6797675" cy="17113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/>
            <a:endParaRPr/>
          </a:p>
        </p:txBody>
      </p:sp>
      <p:sp>
        <p:nvSpPr>
          <p:cNvPr id="1048602" name="Holder 3"/>
          <p:cNvSpPr>
            <a:spLocks noGrp="1"/>
          </p:cNvSpPr>
          <p:nvPr>
            <p:ph type="body" idx="1"/>
          </p:nvPr>
        </p:nvSpPr>
        <p:spPr>
          <a:xfrm>
            <a:off x="377825" y="2459038"/>
            <a:ext cx="6797675" cy="70580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/>
            <a:endParaRPr/>
          </a:p>
        </p:txBody>
      </p:sp>
      <p:sp>
        <p:nvSpPr>
          <p:cNvPr id="1048603" name="Holder 4"/>
          <p:cNvSpPr>
            <a:spLocks noGrp="1"/>
          </p:cNvSpPr>
          <p:nvPr>
            <p:ph type="ftr" sz="quarter" idx="3"/>
          </p:nvPr>
        </p:nvSpPr>
        <p:spPr>
          <a:xfrm>
            <a:off x="2568575" y="9944100"/>
            <a:ext cx="2417763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/>
            <a:endParaRPr/>
          </a:p>
        </p:txBody>
      </p:sp>
      <p:sp>
        <p:nvSpPr>
          <p:cNvPr id="1048604" name="Holder 5"/>
          <p:cNvSpPr>
            <a:spLocks noGrp="1"/>
          </p:cNvSpPr>
          <p:nvPr>
            <p:ph type="dt" sz="half" idx="2"/>
          </p:nvPr>
        </p:nvSpPr>
        <p:spPr>
          <a:xfrm>
            <a:off x="377825" y="9944100"/>
            <a:ext cx="1736725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/>
            <a:fld id="{BB962C8B-B14F-4D97-AF65-F5344CB8AC3E}" type="datetime1">
              <a:rPr lang="en-US"/>
              <a:t>1/15/2024</a:t>
            </a:fld>
            <a:endParaRPr lang="en-US"/>
          </a:p>
        </p:txBody>
      </p:sp>
      <p:sp>
        <p:nvSpPr>
          <p:cNvPr id="1048605" name="Holder 6"/>
          <p:cNvSpPr>
            <a:spLocks noGrp="1"/>
          </p:cNvSpPr>
          <p:nvPr>
            <p:ph type="sldNum" sz="quarter" idx="4"/>
          </p:nvPr>
        </p:nvSpPr>
        <p:spPr>
          <a:xfrm>
            <a:off x="5438775" y="9944100"/>
            <a:ext cx="1736725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algn="r"/>
          </a:lstStyle>
          <a:p>
            <a:pPr lvl="0"/>
            <a:fld id="{9A0DB2DC-4C9A-4742-B13C-FB6460FD3503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hf sldNum="0" hdr="0" ftr="0" dt="0"/>
  <p:txStyles>
    <p:titleStyle>
      <a:lvl1pPr lvl="0">
        <a:defRPr kern="1200"/>
      </a:lvl1pPr>
    </p:titleStyle>
    <p:bodyStyle>
      <a:lvl1pPr marL="0" lvl="0" indent="0">
        <a:defRPr sz="3200" kern="1200">
          <a:latin typeface="Calibri" panose="020F0502020204030204"/>
          <a:ea typeface="Arial" panose="020B0604020202020204"/>
        </a:defRPr>
      </a:lvl1pPr>
      <a:lvl2pPr marL="457200" lvl="1" indent="0">
        <a:defRPr sz="3200" kern="1200">
          <a:latin typeface="Calibri" panose="020F0502020204030204"/>
          <a:ea typeface="Arial" panose="020B0604020202020204"/>
        </a:defRPr>
      </a:lvl2pPr>
      <a:lvl3pPr marL="914400" lvl="2" indent="0">
        <a:defRPr sz="3200" kern="1200">
          <a:latin typeface="Calibri" panose="020F0502020204030204"/>
          <a:ea typeface="Arial" panose="020B0604020202020204"/>
        </a:defRPr>
      </a:lvl3pPr>
      <a:lvl4pPr marL="1371600" lvl="3" indent="0">
        <a:defRPr sz="3200" kern="1200">
          <a:latin typeface="Calibri" panose="020F0502020204030204"/>
          <a:ea typeface="Arial" panose="020B0604020202020204"/>
        </a:defRPr>
      </a:lvl4pPr>
      <a:lvl5pPr marL="1828800" lvl="4" indent="0">
        <a:defRPr sz="3200" kern="1200">
          <a:latin typeface="Calibri" panose="020F0502020204030204"/>
          <a:ea typeface="Arial" panose="020B0604020202020204"/>
        </a:defRPr>
      </a:lvl5pPr>
      <a:lvl6pPr marL="2514600" lvl="5" indent="-228600">
        <a:defRPr sz="3200" kern="1200">
          <a:latin typeface="Calibri" panose="020F0502020204030204"/>
          <a:ea typeface="Arial" panose="020B0604020202020204"/>
        </a:defRPr>
      </a:lvl6pPr>
      <a:lvl7pPr marL="2971800" lvl="6" indent="-228600">
        <a:defRPr sz="3200" kern="1200">
          <a:latin typeface="Calibri" panose="020F0502020204030204"/>
          <a:ea typeface="Arial" panose="020B0604020202020204"/>
        </a:defRPr>
      </a:lvl7pPr>
      <a:lvl8pPr marL="3429000" lvl="7" indent="-228600">
        <a:defRPr sz="3200" kern="1200">
          <a:latin typeface="Calibri" panose="020F0502020204030204"/>
          <a:ea typeface="Arial" panose="020B0604020202020204"/>
        </a:defRPr>
      </a:lvl8pPr>
      <a:lvl9pPr marL="3886200" lvl="8" indent="-228600">
        <a:defRPr sz="3200" kern="1200">
          <a:latin typeface="Calibri" panose="020F0502020204030204"/>
          <a:ea typeface="Arial" panose="020B0604020202020204"/>
        </a:defRPr>
      </a:lvl9pPr>
    </p:bodyStyle>
    <p:otherStyle>
      <a:lvl1pPr marL="0" lvl="0" indent="0">
        <a:defRPr kern="1200">
          <a:latin typeface="Calibri" panose="020F0502020204030204"/>
          <a:ea typeface="Arial" panose="020B0604020202020204"/>
        </a:defRPr>
      </a:lvl1pPr>
      <a:lvl2pPr marL="457200" lvl="1" indent="0">
        <a:defRPr kern="1200">
          <a:latin typeface="Calibri" panose="020F0502020204030204"/>
          <a:ea typeface="Arial" panose="020B0604020202020204"/>
        </a:defRPr>
      </a:lvl2pPr>
      <a:lvl3pPr marL="914400" lvl="2" indent="0">
        <a:defRPr kern="1200">
          <a:latin typeface="Calibri" panose="020F0502020204030204"/>
          <a:ea typeface="Arial" panose="020B0604020202020204"/>
        </a:defRPr>
      </a:lvl3pPr>
      <a:lvl4pPr marL="1371600" lvl="3" indent="0">
        <a:defRPr kern="1200">
          <a:latin typeface="Calibri" panose="020F0502020204030204"/>
          <a:ea typeface="Arial" panose="020B0604020202020204"/>
        </a:defRPr>
      </a:lvl4pPr>
      <a:lvl5pPr marL="1828800" lvl="4" indent="0">
        <a:defRPr kern="1200">
          <a:latin typeface="Calibri" panose="020F0502020204030204"/>
          <a:ea typeface="Arial" panose="020B0604020202020204"/>
        </a:defRPr>
      </a:lvl5pPr>
      <a:lvl6pPr marL="2286000" lvl="5" indent="0">
        <a:defRPr kern="1200">
          <a:latin typeface="Calibri" panose="020F0502020204030204"/>
          <a:ea typeface="Arial" panose="020B0604020202020204"/>
        </a:defRPr>
      </a:lvl6pPr>
      <a:lvl7pPr marL="2743200" lvl="6" indent="0">
        <a:defRPr kern="1200">
          <a:latin typeface="Calibri" panose="020F0502020204030204"/>
          <a:ea typeface="Arial" panose="020B0604020202020204"/>
        </a:defRPr>
      </a:lvl7pPr>
      <a:lvl8pPr marL="3200400" lvl="7" indent="0">
        <a:defRPr kern="1200">
          <a:latin typeface="Calibri" panose="020F0502020204030204"/>
          <a:ea typeface="Arial" panose="020B0604020202020204"/>
        </a:defRPr>
      </a:lvl8pPr>
      <a:lvl9pPr marL="3657600" lvl="8" indent="0">
        <a:defRPr kern="1200">
          <a:latin typeface="Calibri" panose="020F0502020204030204"/>
          <a:ea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Holder 2"/>
          <p:cNvSpPr>
            <a:spLocks noGrp="1"/>
          </p:cNvSpPr>
          <p:nvPr>
            <p:ph type="title"/>
          </p:nvPr>
        </p:nvSpPr>
        <p:spPr>
          <a:xfrm>
            <a:off x="377825" y="427038"/>
            <a:ext cx="6797675" cy="17113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/>
            <a:endParaRPr/>
          </a:p>
        </p:txBody>
      </p:sp>
      <p:sp>
        <p:nvSpPr>
          <p:cNvPr id="1048592" name="Holder 3"/>
          <p:cNvSpPr>
            <a:spLocks noGrp="1"/>
          </p:cNvSpPr>
          <p:nvPr>
            <p:ph type="body" idx="1"/>
          </p:nvPr>
        </p:nvSpPr>
        <p:spPr>
          <a:xfrm>
            <a:off x="377825" y="2459038"/>
            <a:ext cx="6797675" cy="70580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/>
            <a:endParaRPr/>
          </a:p>
        </p:txBody>
      </p:sp>
      <p:sp>
        <p:nvSpPr>
          <p:cNvPr id="1048593" name="Holder 4"/>
          <p:cNvSpPr>
            <a:spLocks noGrp="1"/>
          </p:cNvSpPr>
          <p:nvPr>
            <p:ph type="ftr" sz="quarter" idx="3"/>
          </p:nvPr>
        </p:nvSpPr>
        <p:spPr>
          <a:xfrm>
            <a:off x="2568575" y="9944100"/>
            <a:ext cx="2417763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/>
            <a:endParaRPr/>
          </a:p>
        </p:txBody>
      </p:sp>
      <p:sp>
        <p:nvSpPr>
          <p:cNvPr id="1048594" name="Holder 5"/>
          <p:cNvSpPr>
            <a:spLocks noGrp="1"/>
          </p:cNvSpPr>
          <p:nvPr>
            <p:ph type="dt" sz="half" idx="2"/>
          </p:nvPr>
        </p:nvSpPr>
        <p:spPr>
          <a:xfrm>
            <a:off x="377825" y="9944100"/>
            <a:ext cx="1736725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/>
            <a:fld id="{BB962C8B-B14F-4D97-AF65-F5344CB8AC3E}" type="datetime1">
              <a:rPr lang="en-US"/>
              <a:t>1/15/2024</a:t>
            </a:fld>
            <a:endParaRPr lang="en-US"/>
          </a:p>
        </p:txBody>
      </p:sp>
      <p:sp>
        <p:nvSpPr>
          <p:cNvPr id="1048595" name="Holder 6"/>
          <p:cNvSpPr>
            <a:spLocks noGrp="1"/>
          </p:cNvSpPr>
          <p:nvPr>
            <p:ph type="sldNum" sz="quarter" idx="4"/>
          </p:nvPr>
        </p:nvSpPr>
        <p:spPr>
          <a:xfrm>
            <a:off x="5438775" y="9944100"/>
            <a:ext cx="1736725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algn="r"/>
          </a:lstStyle>
          <a:p>
            <a:pPr lvl="0"/>
            <a:fld id="{9A0DB2DC-4C9A-4742-B13C-FB6460FD3503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lvl1pPr lvl="0">
        <a:defRPr kern="1200"/>
      </a:lvl1pPr>
    </p:titleStyle>
    <p:bodyStyle>
      <a:lvl1pPr marL="0" lvl="0" indent="0">
        <a:defRPr sz="3200" kern="1200">
          <a:latin typeface="Calibri" panose="020F0502020204030204"/>
          <a:ea typeface="Arial" panose="020B0604020202020204"/>
        </a:defRPr>
      </a:lvl1pPr>
      <a:lvl2pPr marL="457200" lvl="1" indent="0">
        <a:defRPr sz="3200" kern="1200">
          <a:latin typeface="Calibri" panose="020F0502020204030204"/>
          <a:ea typeface="Arial" panose="020B0604020202020204"/>
        </a:defRPr>
      </a:lvl2pPr>
      <a:lvl3pPr marL="914400" lvl="2" indent="0">
        <a:defRPr sz="3200" kern="1200">
          <a:latin typeface="Calibri" panose="020F0502020204030204"/>
          <a:ea typeface="Arial" panose="020B0604020202020204"/>
        </a:defRPr>
      </a:lvl3pPr>
      <a:lvl4pPr marL="1371600" lvl="3" indent="0">
        <a:defRPr sz="3200" kern="1200">
          <a:latin typeface="Calibri" panose="020F0502020204030204"/>
          <a:ea typeface="Arial" panose="020B0604020202020204"/>
        </a:defRPr>
      </a:lvl4pPr>
      <a:lvl5pPr marL="1828800" lvl="4" indent="0">
        <a:defRPr sz="3200" kern="1200">
          <a:latin typeface="Calibri" panose="020F0502020204030204"/>
          <a:ea typeface="Arial" panose="020B0604020202020204"/>
        </a:defRPr>
      </a:lvl5pPr>
      <a:lvl6pPr marL="2514600" lvl="5" indent="-228600">
        <a:defRPr sz="3200" kern="1200">
          <a:latin typeface="Calibri" panose="020F0502020204030204"/>
          <a:ea typeface="Arial" panose="020B0604020202020204"/>
        </a:defRPr>
      </a:lvl6pPr>
      <a:lvl7pPr marL="2971800" lvl="6" indent="-228600">
        <a:defRPr sz="3200" kern="1200">
          <a:latin typeface="Calibri" panose="020F0502020204030204"/>
          <a:ea typeface="Arial" panose="020B0604020202020204"/>
        </a:defRPr>
      </a:lvl7pPr>
      <a:lvl8pPr marL="3429000" lvl="7" indent="-228600">
        <a:defRPr sz="3200" kern="1200">
          <a:latin typeface="Calibri" panose="020F0502020204030204"/>
          <a:ea typeface="Arial" panose="020B0604020202020204"/>
        </a:defRPr>
      </a:lvl8pPr>
      <a:lvl9pPr marL="3886200" lvl="8" indent="-228600">
        <a:defRPr sz="3200" kern="1200">
          <a:latin typeface="Calibri" panose="020F0502020204030204"/>
          <a:ea typeface="Arial" panose="020B0604020202020204"/>
        </a:defRPr>
      </a:lvl9pPr>
    </p:bodyStyle>
    <p:otherStyle>
      <a:lvl1pPr marL="0" lvl="0" indent="0">
        <a:defRPr kern="1200">
          <a:latin typeface="Calibri" panose="020F0502020204030204"/>
          <a:ea typeface="Arial" panose="020B0604020202020204"/>
        </a:defRPr>
      </a:lvl1pPr>
      <a:lvl2pPr marL="457200" lvl="1" indent="0">
        <a:defRPr kern="1200">
          <a:latin typeface="Calibri" panose="020F0502020204030204"/>
          <a:ea typeface="Arial" panose="020B0604020202020204"/>
        </a:defRPr>
      </a:lvl2pPr>
      <a:lvl3pPr marL="914400" lvl="2" indent="0">
        <a:defRPr kern="1200">
          <a:latin typeface="Calibri" panose="020F0502020204030204"/>
          <a:ea typeface="Arial" panose="020B0604020202020204"/>
        </a:defRPr>
      </a:lvl3pPr>
      <a:lvl4pPr marL="1371600" lvl="3" indent="0">
        <a:defRPr kern="1200">
          <a:latin typeface="Calibri" panose="020F0502020204030204"/>
          <a:ea typeface="Arial" panose="020B0604020202020204"/>
        </a:defRPr>
      </a:lvl4pPr>
      <a:lvl5pPr marL="1828800" lvl="4" indent="0">
        <a:defRPr kern="1200">
          <a:latin typeface="Calibri" panose="020F0502020204030204"/>
          <a:ea typeface="Arial" panose="020B0604020202020204"/>
        </a:defRPr>
      </a:lvl5pPr>
      <a:lvl6pPr marL="2286000" lvl="5" indent="0">
        <a:defRPr kern="1200">
          <a:latin typeface="Calibri" panose="020F0502020204030204"/>
          <a:ea typeface="Arial" panose="020B0604020202020204"/>
        </a:defRPr>
      </a:lvl6pPr>
      <a:lvl7pPr marL="2743200" lvl="6" indent="0">
        <a:defRPr kern="1200">
          <a:latin typeface="Calibri" panose="020F0502020204030204"/>
          <a:ea typeface="Arial" panose="020B0604020202020204"/>
        </a:defRPr>
      </a:lvl7pPr>
      <a:lvl8pPr marL="3200400" lvl="7" indent="0">
        <a:defRPr kern="1200">
          <a:latin typeface="Calibri" panose="020F0502020204030204"/>
          <a:ea typeface="Arial" panose="020B0604020202020204"/>
        </a:defRPr>
      </a:lvl8pPr>
      <a:lvl9pPr marL="3657600" lvl="8" indent="0">
        <a:defRPr kern="1200">
          <a:latin typeface="Calibri" panose="020F0502020204030204"/>
          <a:ea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Holder 2"/>
          <p:cNvSpPr>
            <a:spLocks noGrp="1"/>
          </p:cNvSpPr>
          <p:nvPr>
            <p:ph type="title"/>
          </p:nvPr>
        </p:nvSpPr>
        <p:spPr>
          <a:xfrm>
            <a:off x="377825" y="427038"/>
            <a:ext cx="6797675" cy="17113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/>
            <a:endParaRPr/>
          </a:p>
        </p:txBody>
      </p:sp>
      <p:sp>
        <p:nvSpPr>
          <p:cNvPr id="1048612" name="Holder 3"/>
          <p:cNvSpPr>
            <a:spLocks noGrp="1"/>
          </p:cNvSpPr>
          <p:nvPr>
            <p:ph type="body" idx="1"/>
          </p:nvPr>
        </p:nvSpPr>
        <p:spPr>
          <a:xfrm>
            <a:off x="377825" y="2459038"/>
            <a:ext cx="6797675" cy="70580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/>
            <a:endParaRPr/>
          </a:p>
        </p:txBody>
      </p:sp>
      <p:sp>
        <p:nvSpPr>
          <p:cNvPr id="1048613" name="Holder 4"/>
          <p:cNvSpPr>
            <a:spLocks noGrp="1"/>
          </p:cNvSpPr>
          <p:nvPr>
            <p:ph type="ftr" sz="quarter" idx="3"/>
          </p:nvPr>
        </p:nvSpPr>
        <p:spPr>
          <a:xfrm>
            <a:off x="2568575" y="9944100"/>
            <a:ext cx="2417763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/>
            <a:endParaRPr/>
          </a:p>
        </p:txBody>
      </p:sp>
      <p:sp>
        <p:nvSpPr>
          <p:cNvPr id="1048614" name="Holder 5"/>
          <p:cNvSpPr>
            <a:spLocks noGrp="1"/>
          </p:cNvSpPr>
          <p:nvPr>
            <p:ph type="dt" sz="half" idx="2"/>
          </p:nvPr>
        </p:nvSpPr>
        <p:spPr>
          <a:xfrm>
            <a:off x="377825" y="9944100"/>
            <a:ext cx="1736725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/>
            <a:fld id="{BB962C8B-B14F-4D97-AF65-F5344CB8AC3E}" type="datetime1">
              <a:rPr lang="en-US"/>
              <a:t>1/15/2024</a:t>
            </a:fld>
            <a:endParaRPr lang="en-US"/>
          </a:p>
        </p:txBody>
      </p:sp>
      <p:sp>
        <p:nvSpPr>
          <p:cNvPr id="1048615" name="Holder 6"/>
          <p:cNvSpPr>
            <a:spLocks noGrp="1"/>
          </p:cNvSpPr>
          <p:nvPr>
            <p:ph type="sldNum" sz="quarter" idx="4"/>
          </p:nvPr>
        </p:nvSpPr>
        <p:spPr>
          <a:xfrm>
            <a:off x="5438775" y="9944100"/>
            <a:ext cx="1736725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algn="r"/>
          </a:lstStyle>
          <a:p>
            <a:pPr lvl="0"/>
            <a:fld id="{9A0DB2DC-4C9A-4742-B13C-FB6460FD3503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sldNum="0" hdr="0" ftr="0" dt="0"/>
  <p:txStyles>
    <p:titleStyle>
      <a:lvl1pPr lvl="0">
        <a:defRPr kern="1200"/>
      </a:lvl1pPr>
    </p:titleStyle>
    <p:bodyStyle>
      <a:lvl1pPr marL="0" lvl="0" indent="0">
        <a:defRPr sz="3200" kern="1200">
          <a:latin typeface="Calibri" panose="020F0502020204030204"/>
          <a:ea typeface="Arial" panose="020B0604020202020204"/>
        </a:defRPr>
      </a:lvl1pPr>
      <a:lvl2pPr marL="457200" lvl="1" indent="0">
        <a:defRPr sz="3200" kern="1200">
          <a:latin typeface="Calibri" panose="020F0502020204030204"/>
          <a:ea typeface="Arial" panose="020B0604020202020204"/>
        </a:defRPr>
      </a:lvl2pPr>
      <a:lvl3pPr marL="914400" lvl="2" indent="0">
        <a:defRPr sz="3200" kern="1200">
          <a:latin typeface="Calibri" panose="020F0502020204030204"/>
          <a:ea typeface="Arial" panose="020B0604020202020204"/>
        </a:defRPr>
      </a:lvl3pPr>
      <a:lvl4pPr marL="1371600" lvl="3" indent="0">
        <a:defRPr sz="3200" kern="1200">
          <a:latin typeface="Calibri" panose="020F0502020204030204"/>
          <a:ea typeface="Arial" panose="020B0604020202020204"/>
        </a:defRPr>
      </a:lvl4pPr>
      <a:lvl5pPr marL="1828800" lvl="4" indent="0">
        <a:defRPr sz="3200" kern="1200">
          <a:latin typeface="Calibri" panose="020F0502020204030204"/>
          <a:ea typeface="Arial" panose="020B0604020202020204"/>
        </a:defRPr>
      </a:lvl5pPr>
      <a:lvl6pPr marL="2514600" lvl="5" indent="-228600">
        <a:defRPr sz="3200" kern="1200">
          <a:latin typeface="Calibri" panose="020F0502020204030204"/>
          <a:ea typeface="Arial" panose="020B0604020202020204"/>
        </a:defRPr>
      </a:lvl6pPr>
      <a:lvl7pPr marL="2971800" lvl="6" indent="-228600">
        <a:defRPr sz="3200" kern="1200">
          <a:latin typeface="Calibri" panose="020F0502020204030204"/>
          <a:ea typeface="Arial" panose="020B0604020202020204"/>
        </a:defRPr>
      </a:lvl7pPr>
      <a:lvl8pPr marL="3429000" lvl="7" indent="-228600">
        <a:defRPr sz="3200" kern="1200">
          <a:latin typeface="Calibri" panose="020F0502020204030204"/>
          <a:ea typeface="Arial" panose="020B0604020202020204"/>
        </a:defRPr>
      </a:lvl8pPr>
      <a:lvl9pPr marL="3886200" lvl="8" indent="-228600">
        <a:defRPr sz="3200" kern="1200">
          <a:latin typeface="Calibri" panose="020F0502020204030204"/>
          <a:ea typeface="Arial" panose="020B0604020202020204"/>
        </a:defRPr>
      </a:lvl9pPr>
    </p:bodyStyle>
    <p:otherStyle>
      <a:lvl1pPr marL="0" lvl="0" indent="0">
        <a:defRPr kern="1200">
          <a:latin typeface="Calibri" panose="020F0502020204030204"/>
          <a:ea typeface="Arial" panose="020B0604020202020204"/>
        </a:defRPr>
      </a:lvl1pPr>
      <a:lvl2pPr marL="457200" lvl="1" indent="0">
        <a:defRPr kern="1200">
          <a:latin typeface="Calibri" panose="020F0502020204030204"/>
          <a:ea typeface="Arial" panose="020B0604020202020204"/>
        </a:defRPr>
      </a:lvl2pPr>
      <a:lvl3pPr marL="914400" lvl="2" indent="0">
        <a:defRPr kern="1200">
          <a:latin typeface="Calibri" panose="020F0502020204030204"/>
          <a:ea typeface="Arial" panose="020B0604020202020204"/>
        </a:defRPr>
      </a:lvl3pPr>
      <a:lvl4pPr marL="1371600" lvl="3" indent="0">
        <a:defRPr kern="1200">
          <a:latin typeface="Calibri" panose="020F0502020204030204"/>
          <a:ea typeface="Arial" panose="020B0604020202020204"/>
        </a:defRPr>
      </a:lvl4pPr>
      <a:lvl5pPr marL="1828800" lvl="4" indent="0">
        <a:defRPr kern="1200">
          <a:latin typeface="Calibri" panose="020F0502020204030204"/>
          <a:ea typeface="Arial" panose="020B0604020202020204"/>
        </a:defRPr>
      </a:lvl5pPr>
      <a:lvl6pPr marL="2286000" lvl="5" indent="0">
        <a:defRPr kern="1200">
          <a:latin typeface="Calibri" panose="020F0502020204030204"/>
          <a:ea typeface="Arial" panose="020B0604020202020204"/>
        </a:defRPr>
      </a:lvl6pPr>
      <a:lvl7pPr marL="2743200" lvl="6" indent="0">
        <a:defRPr kern="1200">
          <a:latin typeface="Calibri" panose="020F0502020204030204"/>
          <a:ea typeface="Arial" panose="020B0604020202020204"/>
        </a:defRPr>
      </a:lvl7pPr>
      <a:lvl8pPr marL="3200400" lvl="7" indent="0">
        <a:defRPr kern="1200">
          <a:latin typeface="Calibri" panose="020F0502020204030204"/>
          <a:ea typeface="Arial" panose="020B0604020202020204"/>
        </a:defRPr>
      </a:lvl8pPr>
      <a:lvl9pPr marL="3657600" lvl="8" indent="0">
        <a:defRPr kern="1200">
          <a:latin typeface="Calibri" panose="020F0502020204030204"/>
          <a:ea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Holder 2"/>
          <p:cNvSpPr>
            <a:spLocks noGrp="1"/>
          </p:cNvSpPr>
          <p:nvPr>
            <p:ph type="title"/>
          </p:nvPr>
        </p:nvSpPr>
        <p:spPr>
          <a:xfrm>
            <a:off x="377825" y="427038"/>
            <a:ext cx="6797675" cy="17113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/>
            <a:endParaRPr/>
          </a:p>
        </p:txBody>
      </p:sp>
      <p:sp>
        <p:nvSpPr>
          <p:cNvPr id="1048623" name="Holder 3"/>
          <p:cNvSpPr>
            <a:spLocks noGrp="1"/>
          </p:cNvSpPr>
          <p:nvPr>
            <p:ph type="body" idx="1"/>
          </p:nvPr>
        </p:nvSpPr>
        <p:spPr>
          <a:xfrm>
            <a:off x="377825" y="2459038"/>
            <a:ext cx="6797675" cy="70580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/>
            <a:endParaRPr/>
          </a:p>
        </p:txBody>
      </p:sp>
      <p:sp>
        <p:nvSpPr>
          <p:cNvPr id="1048624" name="Holder 4"/>
          <p:cNvSpPr>
            <a:spLocks noGrp="1"/>
          </p:cNvSpPr>
          <p:nvPr>
            <p:ph type="ftr" sz="quarter" idx="3"/>
          </p:nvPr>
        </p:nvSpPr>
        <p:spPr>
          <a:xfrm>
            <a:off x="2568575" y="9944100"/>
            <a:ext cx="2417763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/>
            <a:endParaRPr/>
          </a:p>
        </p:txBody>
      </p:sp>
      <p:sp>
        <p:nvSpPr>
          <p:cNvPr id="1048625" name="Holder 5"/>
          <p:cNvSpPr>
            <a:spLocks noGrp="1"/>
          </p:cNvSpPr>
          <p:nvPr>
            <p:ph type="dt" sz="half" idx="2"/>
          </p:nvPr>
        </p:nvSpPr>
        <p:spPr>
          <a:xfrm>
            <a:off x="377825" y="9944100"/>
            <a:ext cx="1736725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lvl="0"/>
            <a:fld id="{BB962C8B-B14F-4D97-AF65-F5344CB8AC3E}" type="datetime1">
              <a:rPr lang="en-US"/>
              <a:t>1/15/2024</a:t>
            </a:fld>
            <a:endParaRPr lang="en-US"/>
          </a:p>
        </p:txBody>
      </p:sp>
      <p:sp>
        <p:nvSpPr>
          <p:cNvPr id="1048626" name="Holder 6"/>
          <p:cNvSpPr>
            <a:spLocks noGrp="1"/>
          </p:cNvSpPr>
          <p:nvPr>
            <p:ph type="sldNum" sz="quarter" idx="4"/>
          </p:nvPr>
        </p:nvSpPr>
        <p:spPr>
          <a:xfrm>
            <a:off x="5438775" y="9944100"/>
            <a:ext cx="1736725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algn="r"/>
          </a:lstStyle>
          <a:p>
            <a:pPr lvl="0"/>
            <a:fld id="{9A0DB2DC-4C9A-4742-B13C-FB6460FD3503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hf sldNum="0" hdr="0" ftr="0" dt="0"/>
  <p:txStyles>
    <p:titleStyle>
      <a:lvl1pPr lvl="0">
        <a:defRPr kern="1200"/>
      </a:lvl1pPr>
    </p:titleStyle>
    <p:bodyStyle>
      <a:lvl1pPr marL="0" lvl="0" indent="0">
        <a:defRPr sz="3200" kern="1200">
          <a:latin typeface="Calibri" panose="020F0502020204030204"/>
          <a:ea typeface="Arial" panose="020B0604020202020204"/>
        </a:defRPr>
      </a:lvl1pPr>
      <a:lvl2pPr marL="457200" lvl="1" indent="0">
        <a:defRPr sz="3200" kern="1200">
          <a:latin typeface="Calibri" panose="020F0502020204030204"/>
          <a:ea typeface="Arial" panose="020B0604020202020204"/>
        </a:defRPr>
      </a:lvl2pPr>
      <a:lvl3pPr marL="914400" lvl="2" indent="0">
        <a:defRPr sz="3200" kern="1200">
          <a:latin typeface="Calibri" panose="020F0502020204030204"/>
          <a:ea typeface="Arial" panose="020B0604020202020204"/>
        </a:defRPr>
      </a:lvl3pPr>
      <a:lvl4pPr marL="1371600" lvl="3" indent="0">
        <a:defRPr sz="3200" kern="1200">
          <a:latin typeface="Calibri" panose="020F0502020204030204"/>
          <a:ea typeface="Arial" panose="020B0604020202020204"/>
        </a:defRPr>
      </a:lvl4pPr>
      <a:lvl5pPr marL="1828800" lvl="4" indent="0">
        <a:defRPr sz="3200" kern="1200">
          <a:latin typeface="Calibri" panose="020F0502020204030204"/>
          <a:ea typeface="Arial" panose="020B0604020202020204"/>
        </a:defRPr>
      </a:lvl5pPr>
      <a:lvl6pPr marL="2514600" lvl="5" indent="-228600">
        <a:defRPr sz="3200" kern="1200">
          <a:latin typeface="Calibri" panose="020F0502020204030204"/>
          <a:ea typeface="Arial" panose="020B0604020202020204"/>
        </a:defRPr>
      </a:lvl6pPr>
      <a:lvl7pPr marL="2971800" lvl="6" indent="-228600">
        <a:defRPr sz="3200" kern="1200">
          <a:latin typeface="Calibri" panose="020F0502020204030204"/>
          <a:ea typeface="Arial" panose="020B0604020202020204"/>
        </a:defRPr>
      </a:lvl7pPr>
      <a:lvl8pPr marL="3429000" lvl="7" indent="-228600">
        <a:defRPr sz="3200" kern="1200">
          <a:latin typeface="Calibri" panose="020F0502020204030204"/>
          <a:ea typeface="Arial" panose="020B0604020202020204"/>
        </a:defRPr>
      </a:lvl8pPr>
      <a:lvl9pPr marL="3886200" lvl="8" indent="-228600">
        <a:defRPr sz="3200" kern="1200">
          <a:latin typeface="Calibri" panose="020F0502020204030204"/>
          <a:ea typeface="Arial" panose="020B0604020202020204"/>
        </a:defRPr>
      </a:lvl9pPr>
    </p:bodyStyle>
    <p:otherStyle>
      <a:lvl1pPr marL="0" lvl="0" indent="0">
        <a:defRPr kern="1200">
          <a:latin typeface="Calibri" panose="020F0502020204030204"/>
          <a:ea typeface="Arial" panose="020B0604020202020204"/>
        </a:defRPr>
      </a:lvl1pPr>
      <a:lvl2pPr marL="457200" lvl="1" indent="0">
        <a:defRPr kern="1200">
          <a:latin typeface="Calibri" panose="020F0502020204030204"/>
          <a:ea typeface="Arial" panose="020B0604020202020204"/>
        </a:defRPr>
      </a:lvl2pPr>
      <a:lvl3pPr marL="914400" lvl="2" indent="0">
        <a:defRPr kern="1200">
          <a:latin typeface="Calibri" panose="020F0502020204030204"/>
          <a:ea typeface="Arial" panose="020B0604020202020204"/>
        </a:defRPr>
      </a:lvl3pPr>
      <a:lvl4pPr marL="1371600" lvl="3" indent="0">
        <a:defRPr kern="1200">
          <a:latin typeface="Calibri" panose="020F0502020204030204"/>
          <a:ea typeface="Arial" panose="020B0604020202020204"/>
        </a:defRPr>
      </a:lvl4pPr>
      <a:lvl5pPr marL="1828800" lvl="4" indent="0">
        <a:defRPr kern="1200">
          <a:latin typeface="Calibri" panose="020F0502020204030204"/>
          <a:ea typeface="Arial" panose="020B0604020202020204"/>
        </a:defRPr>
      </a:lvl5pPr>
      <a:lvl6pPr marL="2286000" lvl="5" indent="0">
        <a:defRPr kern="1200">
          <a:latin typeface="Calibri" panose="020F0502020204030204"/>
          <a:ea typeface="Arial" panose="020B0604020202020204"/>
        </a:defRPr>
      </a:lvl6pPr>
      <a:lvl7pPr marL="2743200" lvl="6" indent="0">
        <a:defRPr kern="1200">
          <a:latin typeface="Calibri" panose="020F0502020204030204"/>
          <a:ea typeface="Arial" panose="020B0604020202020204"/>
        </a:defRPr>
      </a:lvl7pPr>
      <a:lvl8pPr marL="3200400" lvl="7" indent="0">
        <a:defRPr kern="1200">
          <a:latin typeface="Calibri" panose="020F0502020204030204"/>
          <a:ea typeface="Arial" panose="020B0604020202020204"/>
        </a:defRPr>
      </a:lvl8pPr>
      <a:lvl9pPr marL="3657600" lvl="8" indent="0">
        <a:defRPr kern="1200">
          <a:latin typeface="Calibri" panose="020F0502020204030204"/>
          <a:ea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4" descr="IMG_20231128_1509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250" y="13335"/>
            <a:ext cx="7976870" cy="106857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Picture 209718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5634"/>
            <a:ext cx="7556500" cy="756213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Picture 1" descr="Picsart_23-11-28_15-48-02-9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8450"/>
            <a:ext cx="75565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Picture 3" descr="Picsart_23-11-28_15-33-07-722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490" y="306070"/>
            <a:ext cx="7679055" cy="82867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Picture 1" descr="Picsart_23-11-28_16-09-18-539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8450"/>
            <a:ext cx="7530945" cy="75309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Pentagon 1048700"/>
          <p:cNvSpPr/>
          <p:nvPr/>
        </p:nvSpPr>
        <p:spPr>
          <a:xfrm>
            <a:off x="2254250" y="4584700"/>
            <a:ext cx="3048000" cy="1524000"/>
          </a:xfrm>
          <a:prstGeom prst="homePlate">
            <a:avLst/>
          </a:prstGeom>
          <a:solidFill>
            <a:srgbClr val="FFFFFF"/>
          </a:solidFill>
          <a:ln w="25400">
            <a:solidFill>
              <a:srgbClr val="666666"/>
            </a:solidFill>
          </a:ln>
        </p:spPr>
        <p:txBody>
          <a:bodyPr anchor="ctr"/>
          <a:lstStyle/>
          <a:p>
            <a:pPr algn="ctr"/>
            <a:endParaRPr lang="en-GB"/>
          </a:p>
        </p:txBody>
      </p:sp>
      <p:sp>
        <p:nvSpPr>
          <p:cNvPr id="1048702" name="TextBox 1048701"/>
          <p:cNvSpPr txBox="1"/>
          <p:nvPr/>
        </p:nvSpPr>
        <p:spPr>
          <a:xfrm>
            <a:off x="2254250" y="5091430"/>
            <a:ext cx="4000000" cy="51054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ru-RU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9pPr>
          </a:lstStyle>
          <a:p>
            <a:r>
              <a:rPr lang="en-IN" altLang="en-IN" sz="2800">
                <a:solidFill>
                  <a:srgbClr val="000000"/>
                </a:solidFill>
                <a:cs typeface="Arial"/>
              </a:rPr>
              <a:t>सन</a:t>
            </a:r>
            <a:r>
              <a:rPr lang="en-US" altLang="en-IN" sz="2800">
                <a:solidFill>
                  <a:srgbClr val="000000"/>
                </a:solidFill>
                <a:latin typeface="Arial"/>
              </a:rPr>
              <a:t> -2014-2015</a:t>
            </a:r>
            <a:endParaRPr lang="en-GB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Picture 209717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5634"/>
            <a:ext cx="7556500" cy="756213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Picture 1" descr="Picsart_23-11-29_12-25-35-3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8450"/>
            <a:ext cx="75565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Picture 3" descr="Picsart_23-11-29_10-59-50-7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1113"/>
            <a:ext cx="75565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7" name="Picture 209717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21515620">
            <a:off x="4670" y="1565574"/>
            <a:ext cx="7556500" cy="794265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8" name="Pentagon 1048697"/>
          <p:cNvSpPr/>
          <p:nvPr/>
        </p:nvSpPr>
        <p:spPr>
          <a:xfrm>
            <a:off x="2254250" y="4584700"/>
            <a:ext cx="3048000" cy="1524000"/>
          </a:xfrm>
          <a:prstGeom prst="homePlate">
            <a:avLst/>
          </a:prstGeom>
          <a:solidFill>
            <a:srgbClr val="FFFFFF"/>
          </a:solidFill>
          <a:ln w="25400">
            <a:solidFill>
              <a:srgbClr val="666666"/>
            </a:solidFill>
          </a:ln>
        </p:spPr>
        <p:txBody>
          <a:bodyPr anchor="ctr"/>
          <a:lstStyle/>
          <a:p>
            <a:pPr algn="ctr"/>
            <a:endParaRPr lang="en-GB"/>
          </a:p>
        </p:txBody>
      </p:sp>
      <p:sp>
        <p:nvSpPr>
          <p:cNvPr id="1048699" name="TextBox 1048698"/>
          <p:cNvSpPr txBox="1"/>
          <p:nvPr/>
        </p:nvSpPr>
        <p:spPr>
          <a:xfrm>
            <a:off x="2472105" y="5091429"/>
            <a:ext cx="4000000" cy="51054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ru-RU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9pPr>
          </a:lstStyle>
          <a:p>
            <a:r>
              <a:rPr lang="en-IN" altLang="en-IN" sz="2800">
                <a:solidFill>
                  <a:srgbClr val="000000"/>
                </a:solidFill>
                <a:cs typeface="Arial"/>
              </a:rPr>
              <a:t>सन</a:t>
            </a:r>
            <a:r>
              <a:rPr lang="en-US" altLang="en-IN" sz="2800">
                <a:solidFill>
                  <a:srgbClr val="000000"/>
                </a:solidFill>
                <a:latin typeface="Arial"/>
              </a:rPr>
              <a:t> 2016- 2017</a:t>
            </a:r>
            <a:endParaRPr lang="en-GB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Picture 209715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506" y="0"/>
            <a:ext cx="755148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Picture 3" descr="Picsart_23-11-29_11-14-22-1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8450"/>
            <a:ext cx="75565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Picture 3" descr="Picsart_23-11-29_11-21-33-4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020">
            <a:off x="90377" y="1305423"/>
            <a:ext cx="7556500" cy="932167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5" name="Pentagon 1048694"/>
          <p:cNvSpPr/>
          <p:nvPr/>
        </p:nvSpPr>
        <p:spPr>
          <a:xfrm>
            <a:off x="2254250" y="4584700"/>
            <a:ext cx="3048000" cy="1524000"/>
          </a:xfrm>
          <a:prstGeom prst="homePlate">
            <a:avLst/>
          </a:prstGeom>
          <a:solidFill>
            <a:srgbClr val="FFFFFF"/>
          </a:solidFill>
          <a:ln w="25400">
            <a:solidFill>
              <a:srgbClr val="666666"/>
            </a:solidFill>
          </a:ln>
        </p:spPr>
        <p:txBody>
          <a:bodyPr anchor="ctr"/>
          <a:lstStyle/>
          <a:p>
            <a:pPr algn="ctr"/>
            <a:endParaRPr lang="en-GB"/>
          </a:p>
        </p:txBody>
      </p:sp>
      <p:sp>
        <p:nvSpPr>
          <p:cNvPr id="1048696" name="TextBox 1048695"/>
          <p:cNvSpPr txBox="1"/>
          <p:nvPr/>
        </p:nvSpPr>
        <p:spPr>
          <a:xfrm>
            <a:off x="2424566" y="4970165"/>
            <a:ext cx="4000000" cy="51054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ru-RU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9pPr>
          </a:lstStyle>
          <a:p>
            <a:r>
              <a:rPr lang="en-IN" altLang="en-IN" sz="2800">
                <a:solidFill>
                  <a:srgbClr val="000000"/>
                </a:solidFill>
                <a:cs typeface="Arial"/>
              </a:rPr>
              <a:t>सन</a:t>
            </a:r>
            <a:r>
              <a:rPr lang="en-US" altLang="en-IN" sz="2800">
                <a:solidFill>
                  <a:srgbClr val="000000"/>
                </a:solidFill>
                <a:latin typeface="Arial"/>
              </a:rPr>
              <a:t> 2017 -2018</a:t>
            </a:r>
            <a:endParaRPr lang="en-GB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Picture 209717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5634"/>
            <a:ext cx="7556500" cy="756213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8" name="Picture 209717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5634"/>
            <a:ext cx="7556500" cy="756213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Pentagon 1048659"/>
          <p:cNvSpPr/>
          <p:nvPr/>
        </p:nvSpPr>
        <p:spPr>
          <a:xfrm>
            <a:off x="2734238" y="4584699"/>
            <a:ext cx="3048000" cy="1524000"/>
          </a:xfrm>
          <a:prstGeom prst="homePlate">
            <a:avLst/>
          </a:prstGeom>
          <a:solidFill>
            <a:srgbClr val="FFFFFF"/>
          </a:solidFill>
          <a:ln w="25400">
            <a:solidFill>
              <a:srgbClr val="666666"/>
            </a:solidFill>
          </a:ln>
        </p:spPr>
        <p:txBody>
          <a:bodyPr anchor="ctr"/>
          <a:lstStyle/>
          <a:p>
            <a:pPr algn="ctr"/>
            <a:endParaRPr lang="en-GB"/>
          </a:p>
        </p:txBody>
      </p:sp>
      <p:sp>
        <p:nvSpPr>
          <p:cNvPr id="1048664" name="TextBox 1048663"/>
          <p:cNvSpPr txBox="1"/>
          <p:nvPr/>
        </p:nvSpPr>
        <p:spPr>
          <a:xfrm>
            <a:off x="2143081" y="5222939"/>
            <a:ext cx="4000000" cy="51054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ru-RU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9pPr>
          </a:lstStyle>
          <a:p>
            <a:pPr algn="ctr"/>
            <a:r>
              <a:rPr lang="en-IN" altLang="en-IN" sz="2800">
                <a:solidFill>
                  <a:srgbClr val="000000"/>
                </a:solidFill>
                <a:latin typeface="Arial"/>
              </a:rPr>
              <a:t>सन</a:t>
            </a:r>
            <a:r>
              <a:rPr lang="en-US" altLang="en-IN" sz="2800">
                <a:solidFill>
                  <a:srgbClr val="000000"/>
                </a:solidFill>
                <a:latin typeface="Arial"/>
              </a:rPr>
              <a:t> -2018-2019</a:t>
            </a:r>
            <a:endParaRPr lang="en-GB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209715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5634"/>
            <a:ext cx="7556500" cy="756213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2" name="Pentagon 1048691"/>
          <p:cNvSpPr/>
          <p:nvPr/>
        </p:nvSpPr>
        <p:spPr>
          <a:xfrm>
            <a:off x="2254250" y="4584700"/>
            <a:ext cx="3048000" cy="1524000"/>
          </a:xfrm>
          <a:prstGeom prst="homePlate">
            <a:avLst/>
          </a:prstGeom>
          <a:solidFill>
            <a:srgbClr val="FFFFFF"/>
          </a:solidFill>
          <a:ln w="25400">
            <a:solidFill>
              <a:srgbClr val="666666"/>
            </a:solidFill>
          </a:ln>
        </p:spPr>
        <p:txBody>
          <a:bodyPr anchor="ctr"/>
          <a:lstStyle/>
          <a:p>
            <a:pPr algn="ctr"/>
            <a:endParaRPr lang="en-GB"/>
          </a:p>
        </p:txBody>
      </p:sp>
      <p:sp>
        <p:nvSpPr>
          <p:cNvPr id="1048693" name="TextBox 1048692"/>
          <p:cNvSpPr txBox="1"/>
          <p:nvPr/>
        </p:nvSpPr>
        <p:spPr>
          <a:xfrm>
            <a:off x="2277570" y="5091430"/>
            <a:ext cx="4000000" cy="51054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ru-RU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9pPr>
          </a:lstStyle>
          <a:p>
            <a:r>
              <a:rPr lang="en-IN" altLang="en-IN" sz="2800">
                <a:solidFill>
                  <a:srgbClr val="000000"/>
                </a:solidFill>
                <a:cs typeface="Arial"/>
              </a:rPr>
              <a:t>सन</a:t>
            </a:r>
            <a:r>
              <a:rPr lang="en-US" altLang="en-IN" sz="2800">
                <a:solidFill>
                  <a:srgbClr val="000000"/>
                </a:solidFill>
                <a:latin typeface="Arial"/>
              </a:rPr>
              <a:t> -2020-2021</a:t>
            </a:r>
            <a:endParaRPr lang="en-GB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Picture 209715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5634"/>
            <a:ext cx="7556500" cy="756213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Pentagon 1048666"/>
          <p:cNvSpPr/>
          <p:nvPr/>
        </p:nvSpPr>
        <p:spPr>
          <a:xfrm>
            <a:off x="2254250" y="4584700"/>
            <a:ext cx="3048000" cy="1524000"/>
          </a:xfrm>
          <a:prstGeom prst="homePlate">
            <a:avLst/>
          </a:prstGeom>
          <a:solidFill>
            <a:srgbClr val="FFFFFF"/>
          </a:solidFill>
          <a:ln w="25400">
            <a:solidFill>
              <a:srgbClr val="666666"/>
            </a:solidFill>
          </a:ln>
        </p:spPr>
        <p:txBody>
          <a:bodyPr anchor="ctr"/>
          <a:lstStyle/>
          <a:p>
            <a:pPr algn="ctr"/>
            <a:r>
              <a:rPr lang="en-IN" altLang="en-IN"/>
              <a:t>सन</a:t>
            </a:r>
            <a:r>
              <a:rPr lang="en-US" altLang="en-IN"/>
              <a:t> -2021-2022</a:t>
            </a:r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Picture 3" descr="E-Broucher KSS.pdf_Page_1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1069276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Picture 209715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5634"/>
            <a:ext cx="7556500" cy="756213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09715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730" y="0"/>
            <a:ext cx="7551039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Picture 4" descr="E-Broucher KSS.pdf_Page_2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106927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Picture 3" descr="E-Broucher KSS.pdf_Page_3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10692765"/>
          </a:xfrm>
          <a:prstGeom prst="rect">
            <a:avLst/>
          </a:prstGeom>
        </p:spPr>
      </p:pic>
      <p:pic>
        <p:nvPicPr>
          <p:cNvPr id="2097161" name="Picture 2097160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62332" y="1443687"/>
            <a:ext cx="5932442" cy="32334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Picture 3" descr="E-Broucher KSS.pdf_Page_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106927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Picture 3" descr="E-Broucher KSS.pdf_Page_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106927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3" name="Picture 209718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5634"/>
            <a:ext cx="7556500" cy="75621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object 1"/>
          <p:cNvSpPr/>
          <p:nvPr>
            <p:custDataLst>
              <p:tags r:id="rId1"/>
            </p:custDataLst>
          </p:nvPr>
        </p:nvSpPr>
        <p:spPr>
          <a:xfrm flipV="1">
            <a:off x="0" y="-10160000"/>
            <a:ext cx="7556500" cy="26670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sp>
        <p:nvSpPr>
          <p:cNvPr id="1048587" name="object 3"/>
          <p:cNvSpPr/>
          <p:nvPr>
            <p:custDataLst>
              <p:tags r:id="rId2"/>
            </p:custDataLst>
          </p:nvPr>
        </p:nvSpPr>
        <p:spPr>
          <a:xfrm>
            <a:off x="1603375" y="2109788"/>
            <a:ext cx="4208463" cy="455931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ts val="3590"/>
              </a:lnSpc>
            </a:pPr>
            <a:r>
              <a:rPr sz="3600">
                <a:solidFill>
                  <a:srgbClr val="FFFFFF"/>
                </a:solidFill>
                <a:latin typeface="HOJIHF+SitkaText,Bold"/>
                <a:ea typeface="HOJIHF+SitkaText,Bold"/>
              </a:rPr>
              <a:t>A Severed Hand..!</a:t>
            </a:r>
          </a:p>
        </p:txBody>
      </p:sp>
      <p:sp>
        <p:nvSpPr>
          <p:cNvPr id="1048588" name="object 4"/>
          <p:cNvSpPr/>
          <p:nvPr>
            <p:custDataLst>
              <p:tags r:id="rId3"/>
            </p:custDataLst>
          </p:nvPr>
        </p:nvSpPr>
        <p:spPr>
          <a:xfrm>
            <a:off x="1038225" y="7932738"/>
            <a:ext cx="5629275" cy="80835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ts val="6365"/>
              </a:lnSpc>
            </a:pPr>
            <a:r>
              <a:rPr sz="2600">
                <a:solidFill>
                  <a:srgbClr val="FFFFFF"/>
                </a:solidFill>
                <a:latin typeface="VPPPWW+SitkaText"/>
                <a:ea typeface="VPPPWW+SitkaText"/>
              </a:rPr>
              <a:t>Could mean the </a:t>
            </a:r>
            <a:r>
              <a:rPr sz="4800">
                <a:solidFill>
                  <a:srgbClr val="FFFFFF"/>
                </a:solidFill>
                <a:latin typeface="NILHBI+CurlzMT"/>
                <a:ea typeface="NILHBI+CurlzMT"/>
              </a:rPr>
              <a:t>end</a:t>
            </a:r>
            <a:r>
              <a:rPr sz="48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600">
                <a:solidFill>
                  <a:srgbClr val="FFFFFF"/>
                </a:solidFill>
                <a:latin typeface="VPPPWW+SitkaText"/>
                <a:ea typeface="VPPPWW+SitkaText"/>
              </a:rPr>
              <a:t>of a family..!</a:t>
            </a:r>
          </a:p>
        </p:txBody>
      </p:sp>
      <p:sp>
        <p:nvSpPr>
          <p:cNvPr id="1048704" name="Pentagon 1048703"/>
          <p:cNvSpPr/>
          <p:nvPr/>
        </p:nvSpPr>
        <p:spPr>
          <a:xfrm>
            <a:off x="2254250" y="4584700"/>
            <a:ext cx="3048000" cy="1524000"/>
          </a:xfrm>
          <a:prstGeom prst="homePlate">
            <a:avLst/>
          </a:prstGeom>
          <a:solidFill>
            <a:srgbClr val="FFFFFF"/>
          </a:solidFill>
          <a:ln w="25400">
            <a:solidFill>
              <a:srgbClr val="666666"/>
            </a:solidFill>
          </a:ln>
        </p:spPr>
        <p:txBody>
          <a:bodyPr anchor="ctr"/>
          <a:lstStyle/>
          <a:p>
            <a:pPr algn="ctr"/>
            <a:endParaRPr lang="en-GB"/>
          </a:p>
        </p:txBody>
      </p:sp>
      <p:sp>
        <p:nvSpPr>
          <p:cNvPr id="1048705" name="TextBox 1048704"/>
          <p:cNvSpPr txBox="1"/>
          <p:nvPr/>
        </p:nvSpPr>
        <p:spPr>
          <a:xfrm>
            <a:off x="2396671" y="5170171"/>
            <a:ext cx="4000000" cy="51054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ru-RU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/>
              <a:buNone/>
              <a:defRPr b="0" i="0" u="none" kern="1200" baseline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defRPr>
            </a:lvl9pPr>
          </a:lstStyle>
          <a:p>
            <a:r>
              <a:rPr lang="en-IN" altLang="en-IN" sz="2800">
                <a:solidFill>
                  <a:srgbClr val="000000"/>
                </a:solidFill>
                <a:cs typeface="Arial"/>
              </a:rPr>
              <a:t>सन</a:t>
            </a:r>
            <a:r>
              <a:rPr lang="en-US" altLang="en-IN" sz="2800">
                <a:solidFill>
                  <a:srgbClr val="000000"/>
                </a:solidFill>
                <a:latin typeface="Arial"/>
              </a:rPr>
              <a:t> -2013-2014</a:t>
            </a:r>
            <a:endParaRPr lang="en-GB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"/>
</p:tagLst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</Words>
  <Application>Microsoft Office PowerPoint</Application>
  <PresentationFormat>Custom</PresentationFormat>
  <Paragraphs>9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宋体</vt:lpstr>
      <vt:lpstr>HOJIHF+SitkaText,Bold</vt:lpstr>
      <vt:lpstr>Calibri</vt:lpstr>
      <vt:lpstr>NILHBI+CurlzMT</vt:lpstr>
      <vt:lpstr>Times New Roman</vt:lpstr>
      <vt:lpstr>VPPPWW+SitkaText</vt:lpstr>
      <vt:lpstr>Arial</vt:lpstr>
      <vt:lpstr>Theme Office</vt:lpstr>
      <vt:lpstr>1_Theme Office</vt:lpstr>
      <vt:lpstr>2_Theme Office</vt:lpstr>
      <vt:lpstr>3_Theme Office</vt:lpstr>
      <vt:lpstr>4_Theme Office</vt:lpstr>
      <vt:lpstr>5_Theme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Administrator</dc:creator>
  <cp:lastModifiedBy>USER</cp:lastModifiedBy>
  <cp:revision>1</cp:revision>
  <dcterms:created xsi:type="dcterms:W3CDTF">2023-11-27T23:49:00Z</dcterms:created>
  <dcterms:modified xsi:type="dcterms:W3CDTF">2024-01-15T08:06:43Z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2de359d8b3f045c1897762bef7dbecf4</vt:lpwstr>
  </property>
  <property fmtid="{D5CDD505-2E9C-101B-9397-08002B2CF9AE}" pid="3" name="KSOProductBuildVer">
    <vt:lpwstr>1033-12.2.0.13306</vt:lpwstr>
  </property>
</Properties>
</file>